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2" r:id="rId1"/>
  </p:sldMasterIdLst>
  <p:sldIdLst>
    <p:sldId id="256" r:id="rId2"/>
    <p:sldId id="263" r:id="rId3"/>
    <p:sldId id="262" r:id="rId4"/>
    <p:sldId id="261" r:id="rId5"/>
    <p:sldId id="265" r:id="rId6"/>
    <p:sldId id="275" r:id="rId7"/>
    <p:sldId id="266" r:id="rId8"/>
    <p:sldId id="267" r:id="rId9"/>
    <p:sldId id="268" r:id="rId10"/>
    <p:sldId id="269" r:id="rId11"/>
    <p:sldId id="270" r:id="rId12"/>
    <p:sldId id="274" r:id="rId13"/>
    <p:sldId id="276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78EF70-270E-9340-A65E-BF5247A9CCA9}" v="21" dt="2021-03-27T08:42:20.275"/>
    <p1510:client id="{0CCE25C6-E1CC-4FC3-AA95-82CEBAED80DC}" v="1253" dt="2021-03-26T20:38:25.638"/>
    <p1510:client id="{15475835-B58D-2D66-0C09-8044300E4A9A}" v="83" dt="2021-03-26T18:57:07.135"/>
    <p1510:client id="{63D1A252-67A0-E602-BC93-3668C35CB497}" v="176" dt="2021-03-26T19:25:12.626"/>
    <p1510:client id="{A026263B-4C74-5D41-3722-53B9097A7BD1}" v="481" dt="2021-03-26T20:56:32.928"/>
    <p1510:client id="{ADB646F6-E7E2-44EE-A076-8672937C2AD9}" v="213" dt="2021-03-26T20:46:16.1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822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55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94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54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16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41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70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74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218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15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33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9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90BC9CFF-0FA3-4D19-9CA1-4AD953BDB4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4B4EBD-9237-4A38-B3BC-A970D7345B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100">
                <a:ln w="22225">
                  <a:solidFill>
                    <a:schemeClr val="tx1"/>
                  </a:solidFill>
                  <a:miter lim="800000"/>
                </a:ln>
                <a:solidFill>
                  <a:schemeClr val="tx1"/>
                </a:solidFill>
                <a:cs typeface="Calibri Light"/>
              </a:rPr>
              <a:t>Taking a long time to find a medicine? Don't know where to go?</a:t>
            </a:r>
            <a:endParaRPr lang="en-US" sz="6100">
              <a:ln w="22225">
                <a:solidFill>
                  <a:prstClr val="white"/>
                </a:solidFill>
                <a:miter lim="800000"/>
              </a:ln>
              <a:solidFill>
                <a:schemeClr val="tx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02662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51" y="2683357"/>
            <a:ext cx="3660086" cy="1492132"/>
          </a:xfrm>
        </p:spPr>
        <p:txBody>
          <a:bodyPr anchor="t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Our admins are always watching</a:t>
            </a:r>
            <a:endParaRPr lang="en-US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D7518D5E-42E3-435C-9150-E7C1A7EBE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6727" y="269336"/>
            <a:ext cx="2783002" cy="612763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3620000">
            <a:off x="7672759" y="1689061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13380000">
            <a:off x="7379105" y="4097607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 rot="2880000">
            <a:off x="7397755" y="2901982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9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268" y="2363096"/>
            <a:ext cx="3372956" cy="1492132"/>
          </a:xfrm>
        </p:spPr>
        <p:txBody>
          <a:bodyPr anchor="t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Accepting requests from the pharmacies</a:t>
            </a:r>
            <a:endParaRPr lang="en-US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60236A8D-A729-4140-9B81-FA0B346DB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0963" y="247249"/>
            <a:ext cx="2768625" cy="619951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10800000">
            <a:off x="10460235" y="5809346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>
            <a:off x="10473470" y="5360303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7B6F042B-4CBB-4E68-AAFF-A9DE07C4B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442" y="245165"/>
            <a:ext cx="2920942" cy="620201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3200000">
            <a:off x="7440847" y="3809409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492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0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225" y="2252661"/>
            <a:ext cx="3914086" cy="1492132"/>
          </a:xfrm>
        </p:spPr>
        <p:txBody>
          <a:bodyPr anchor="t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Sending warnings before taking action.</a:t>
            </a:r>
            <a:endParaRPr lang="en-US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D986CFD9-56CA-42FF-AC57-225643F3A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28" y="267253"/>
            <a:ext cx="2920942" cy="6157843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0800000">
            <a:off x="8026151" y="5388626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0A01BCBB-2D9E-4C89-BD4C-C8F10447D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790" y="267252"/>
            <a:ext cx="2920942" cy="6157843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-5400000">
            <a:off x="11089713" y="2993259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>
            <a:off x="11423209" y="1980999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58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573" y="2606052"/>
            <a:ext cx="3914086" cy="1492132"/>
          </a:xfrm>
        </p:spPr>
        <p:txBody>
          <a:bodyPr anchor="t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We are not afraid to take action.</a:t>
            </a: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D986CFD9-56CA-42FF-AC57-225643F3A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28" y="267253"/>
            <a:ext cx="2920942" cy="6157843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0800000">
            <a:off x="7761107" y="5753061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DEBBA80-24BA-4497-B08F-DFB3F7ECE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6225" y="267252"/>
            <a:ext cx="3031376" cy="6157843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16200000">
            <a:off x="10968235" y="2993259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>
            <a:off x="11401122" y="1969956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9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573" y="2606052"/>
            <a:ext cx="3914086" cy="1492132"/>
          </a:xfrm>
        </p:spPr>
        <p:txBody>
          <a:bodyPr anchor="t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Receiving reports from our users.</a:t>
            </a:r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30BE697-BC8E-4710-8631-BD76778B7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921" y="289339"/>
            <a:ext cx="3075549" cy="627932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6200000">
            <a:off x="7186847" y="4162800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16200000">
            <a:off x="7743540" y="4152824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 rot="-2640000">
            <a:off x="7756774" y="2853434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907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4B4EBD-9237-4A38-B3BC-A970D7345B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>
                <a:ln w="22225">
                  <a:solidFill>
                    <a:prstClr val="white"/>
                  </a:solidFill>
                  <a:miter lim="800000"/>
                </a:ln>
                <a:solidFill>
                  <a:srgbClr val="FFFFFF"/>
                </a:solidFill>
                <a:latin typeface="+mj-lt"/>
                <a:ea typeface="+mj-ea"/>
                <a:cs typeface="+mj-cs"/>
              </a:rPr>
              <a:t>We Introduce</a:t>
            </a:r>
            <a:endParaRPr lang="en-US" sz="3600" b="1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5" descr="Logo&#10;&#10;Description automatically generated">
            <a:extLst>
              <a:ext uri="{FF2B5EF4-FFF2-40B4-BE49-F238E27FC236}">
                <a16:creationId xmlns:a16="http://schemas.microsoft.com/office/drawing/2014/main" id="{C96C33C0-F8EF-42CD-942C-D062B54626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2" r="2405" b="1"/>
          <a:stretch/>
        </p:blipFill>
        <p:spPr>
          <a:xfrm>
            <a:off x="5692007" y="643466"/>
            <a:ext cx="4951318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123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18" y="2219531"/>
            <a:ext cx="3628415" cy="1944705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Finding the medicine, you want.</a:t>
            </a:r>
          </a:p>
        </p:txBody>
      </p:sp>
      <p:pic>
        <p:nvPicPr>
          <p:cNvPr id="5" name="Picture 8" descr="Application&#10;&#10;Description automatically generated">
            <a:extLst>
              <a:ext uri="{FF2B5EF4-FFF2-40B4-BE49-F238E27FC236}">
                <a16:creationId xmlns:a16="http://schemas.microsoft.com/office/drawing/2014/main" id="{0D941974-E6E1-402C-9A2D-1ED485EB0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933" y="126604"/>
            <a:ext cx="3205184" cy="6525611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D21B1903-B4C7-49C7-89E2-4C758FC6C143}"/>
              </a:ext>
            </a:extLst>
          </p:cNvPr>
          <p:cNvSpPr/>
          <p:nvPr/>
        </p:nvSpPr>
        <p:spPr>
          <a:xfrm rot="2100000">
            <a:off x="6224213" y="1743175"/>
            <a:ext cx="596349" cy="331305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Up 9">
            <a:extLst>
              <a:ext uri="{FF2B5EF4-FFF2-40B4-BE49-F238E27FC236}">
                <a16:creationId xmlns:a16="http://schemas.microsoft.com/office/drawing/2014/main" id="{1993D728-68B8-4FE4-9021-A8A6F61FC307}"/>
              </a:ext>
            </a:extLst>
          </p:cNvPr>
          <p:cNvSpPr/>
          <p:nvPr/>
        </p:nvSpPr>
        <p:spPr>
          <a:xfrm>
            <a:off x="8005090" y="795289"/>
            <a:ext cx="287131" cy="530088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25C4222-C0E9-49B2-AC77-69B42F066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707487" y="124929"/>
            <a:ext cx="3225286" cy="6526903"/>
          </a:xfrm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F899A2E6-AF41-48BD-A160-004F9B3F6260}"/>
              </a:ext>
            </a:extLst>
          </p:cNvPr>
          <p:cNvSpPr/>
          <p:nvPr/>
        </p:nvSpPr>
        <p:spPr>
          <a:xfrm rot="3420000">
            <a:off x="9014966" y="1938382"/>
            <a:ext cx="673652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F8733E2-C5E3-45E8-9042-018465BC41E9}"/>
              </a:ext>
            </a:extLst>
          </p:cNvPr>
          <p:cNvSpPr/>
          <p:nvPr/>
        </p:nvSpPr>
        <p:spPr>
          <a:xfrm rot="19680000">
            <a:off x="10684482" y="799174"/>
            <a:ext cx="651565" cy="2760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53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10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16" y="2595009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In the nearest pharmacy.</a:t>
            </a:r>
            <a:endParaRPr lang="en-US"/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F5B0F454-0173-4C2D-9F28-67503F2C71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5336" y="87515"/>
            <a:ext cx="3242679" cy="6502733"/>
          </a:xfrm>
        </p:spPr>
      </p:pic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B20BB00-95E9-4D77-B460-D7E46EEC2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4770" y="90557"/>
            <a:ext cx="3421675" cy="650019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0800000">
            <a:off x="6049368" y="2219148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-2280000">
            <a:off x="7544757" y="4406824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 rot="2880000">
            <a:off x="10732886" y="5729113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12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16" y="2595009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Can't go there yourself?</a:t>
            </a:r>
            <a:endParaRPr lang="en-US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9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F0279C1-BDBE-42EB-80A1-240A250FB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997" y="143475"/>
            <a:ext cx="3115365" cy="6464809"/>
          </a:xfrm>
          <a:prstGeom prst="rect">
            <a:avLst/>
          </a:prstGeom>
        </p:spPr>
      </p:pic>
      <p:pic>
        <p:nvPicPr>
          <p:cNvPr id="11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086968D-DDAA-4BCE-8733-45EC77B66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7632" y="147858"/>
            <a:ext cx="3191224" cy="646706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0800000">
            <a:off x="10256933" y="4560365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13800000">
            <a:off x="10449191" y="5577432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 rot="2880000">
            <a:off x="7640712" y="1455287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0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16" y="2595009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Having a problem?</a:t>
            </a:r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30618D-E6FA-4494-BEA8-13BB59A2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81" y="332056"/>
            <a:ext cx="2805952" cy="6011359"/>
          </a:xfrm>
          <a:prstGeom prst="rect">
            <a:avLst/>
          </a:prstGeom>
        </p:spPr>
      </p:pic>
      <p:pic>
        <p:nvPicPr>
          <p:cNvPr id="4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221AB2F4-F18F-414F-95EC-5F766D36E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3662" y="336431"/>
            <a:ext cx="2848043" cy="5998233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-1920000">
            <a:off x="6678846" y="2848626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12900000">
            <a:off x="10670061" y="2264389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 rot="8160000">
            <a:off x="10280103" y="2957201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74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138" y="2418313"/>
            <a:ext cx="3759478" cy="1492132"/>
          </a:xfrm>
        </p:spPr>
        <p:txBody>
          <a:bodyPr anchor="t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Medicine status is changed by the pharmacy itself.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B14A24C5-9E1B-457A-B8C9-948AA7093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1169" y="174320"/>
            <a:ext cx="3138297" cy="6520401"/>
          </a:xfrm>
          <a:prstGeom prst="rect">
            <a:avLst/>
          </a:prstGeom>
        </p:spPr>
      </p:pic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4C5B0F1-7461-4E0B-BEFA-DEA959E30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413" y="178280"/>
            <a:ext cx="3207476" cy="6515818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 rot="2880000">
            <a:off x="5418584" y="1866541"/>
            <a:ext cx="530089" cy="287130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3920000">
            <a:off x="8942759" y="3964017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21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16" y="2595009"/>
            <a:ext cx="3384000" cy="1492132"/>
          </a:xfrm>
        </p:spPr>
        <p:txBody>
          <a:bodyPr anchor="t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Simple and fast to register.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E27F70B3-AA72-4477-9E29-5B2EE2CC1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186" y="235790"/>
            <a:ext cx="2937223" cy="6213893"/>
          </a:xfrm>
          <a:prstGeom prst="rect">
            <a:avLst/>
          </a:prstGeom>
        </p:spPr>
      </p:pic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4D672805-19C3-4DCF-8358-6774FC819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3903" y="235790"/>
            <a:ext cx="2977438" cy="6213893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 rot="2880000">
            <a:off x="6083581" y="2007461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12900000">
            <a:off x="10901974" y="5290302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0800000">
            <a:off x="7672759" y="4692887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B6C410FC-BC72-4B17-AF92-0C79979FE27E}"/>
              </a:ext>
            </a:extLst>
          </p:cNvPr>
          <p:cNvSpPr/>
          <p:nvPr/>
        </p:nvSpPr>
        <p:spPr>
          <a:xfrm rot="20580000">
            <a:off x="6074512" y="4299261"/>
            <a:ext cx="574262" cy="320262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0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8" grpId="0" animBg="1"/>
      <p:bldP spid="7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3B11F-E2A5-40D8-91BD-D3028AFE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16" y="2595009"/>
            <a:ext cx="3384000" cy="1492132"/>
          </a:xfrm>
        </p:spPr>
        <p:txBody>
          <a:bodyPr anchor="t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Even faster for regular users.</a:t>
            </a:r>
            <a:endParaRPr lang="en-US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4" name="Picture 4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8F7C47A0-1F56-4FE3-A34B-F983874BC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0846" y="336430"/>
            <a:ext cx="2761778" cy="6012610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5DFFAC1C-712C-4FDF-BB26-F39A591960B0}"/>
              </a:ext>
            </a:extLst>
          </p:cNvPr>
          <p:cNvSpPr/>
          <p:nvPr/>
        </p:nvSpPr>
        <p:spPr>
          <a:xfrm rot="2880000">
            <a:off x="7033321" y="4889809"/>
            <a:ext cx="552175" cy="27608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7A89B93-0DCC-42AD-8407-9E30617B3750}"/>
              </a:ext>
            </a:extLst>
          </p:cNvPr>
          <p:cNvSpPr/>
          <p:nvPr/>
        </p:nvSpPr>
        <p:spPr>
          <a:xfrm rot="12720000">
            <a:off x="6380672" y="2870714"/>
            <a:ext cx="585304" cy="2540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B0A8669-6961-4596-B14E-D8128A8A2A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4" t="1877" r="2317" b="4779"/>
          <a:stretch/>
        </p:blipFill>
        <p:spPr>
          <a:xfrm>
            <a:off x="8934092" y="335846"/>
            <a:ext cx="2827713" cy="601151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661F63B-6E82-4FDE-B701-38FA044B37AC}"/>
              </a:ext>
            </a:extLst>
          </p:cNvPr>
          <p:cNvSpPr/>
          <p:nvPr/>
        </p:nvSpPr>
        <p:spPr>
          <a:xfrm rot="19320000">
            <a:off x="10327713" y="3998215"/>
            <a:ext cx="585305" cy="27608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539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Taking a long time to find a medicine? Don't know where to go?</vt:lpstr>
      <vt:lpstr>We Introduce</vt:lpstr>
      <vt:lpstr>Finding the medicine, you want.</vt:lpstr>
      <vt:lpstr>In the nearest pharmacy.</vt:lpstr>
      <vt:lpstr>Can't go there yourself?</vt:lpstr>
      <vt:lpstr>Having a problem?</vt:lpstr>
      <vt:lpstr>Medicine status is changed by the pharmacy itself.</vt:lpstr>
      <vt:lpstr>Simple and fast to register.</vt:lpstr>
      <vt:lpstr>Even faster for regular users.</vt:lpstr>
      <vt:lpstr>Our admins are always watching</vt:lpstr>
      <vt:lpstr>Accepting requests from the pharmacies</vt:lpstr>
      <vt:lpstr>Sending warnings before taking action.</vt:lpstr>
      <vt:lpstr>We are not afraid to take action.</vt:lpstr>
      <vt:lpstr>Receiving reports from our users.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15</cp:revision>
  <dcterms:created xsi:type="dcterms:W3CDTF">2013-07-15T20:26:40Z</dcterms:created>
  <dcterms:modified xsi:type="dcterms:W3CDTF">2021-03-27T08:43:03Z</dcterms:modified>
</cp:coreProperties>
</file>

<file path=docProps/thumbnail.jpeg>
</file>